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86" r:id="rId2"/>
    <p:sldId id="987" r:id="rId3"/>
    <p:sldId id="988" r:id="rId4"/>
    <p:sldId id="989" r:id="rId5"/>
    <p:sldId id="990" r:id="rId6"/>
    <p:sldId id="991" r:id="rId7"/>
    <p:sldId id="992" r:id="rId8"/>
    <p:sldId id="99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6" y="2066107"/>
            <a:ext cx="8834907" cy="951779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318.  HALLELUJAH! KHINZO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Hallelujah! </a:t>
            </a:r>
            <a:r>
              <a:rPr lang="en-US" sz="1500" dirty="0" err="1"/>
              <a:t>‘Tis</a:t>
            </a:r>
            <a:r>
              <a:rPr lang="en-US" sz="1500" dirty="0"/>
              <a:t> Done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19:6</a:t>
            </a:r>
          </a:p>
          <a:p>
            <a:r>
              <a:rPr lang="en-US" sz="1500" dirty="0"/>
              <a:t>Philip P. Bliss, 1838-1876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453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a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1248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Tapa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Tapa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0955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 amp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7670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8309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hiuhiau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2648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kongzing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8953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84282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216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318.  HALLELUJAH! KHINZO</vt:lpstr>
      <vt:lpstr>1</vt:lpstr>
      <vt:lpstr>Sakkik 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2018-12-14T15:17:59Z</dcterms:modified>
</cp:coreProperties>
</file>